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66" r:id="rId4"/>
    <p:sldId id="258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oi Ji Hyeon" initials="CJH" lastIdx="1" clrIdx="0">
    <p:extLst>
      <p:ext uri="{19B8F6BF-5375-455C-9EA6-DF929625EA0E}">
        <p15:presenceInfo xmlns:p15="http://schemas.microsoft.com/office/powerpoint/2012/main" userId="9193feb64a2a67e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85023" autoAdjust="0"/>
  </p:normalViewPr>
  <p:slideViewPr>
    <p:cSldViewPr snapToGrid="0">
      <p:cViewPr varScale="1">
        <p:scale>
          <a:sx n="97" d="100"/>
          <a:sy n="97" d="100"/>
        </p:scale>
        <p:origin x="108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43FF0-91DD-4AB1-BFA6-6F59AE1E00F9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FE420B-9FF8-422D-AD08-A4FAC3E5B2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1998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FE420B-9FF8-422D-AD08-A4FAC3E5B20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033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FE420B-9FF8-422D-AD08-A4FAC3E5B20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220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FE420B-9FF8-422D-AD08-A4FAC3E5B20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168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FE420B-9FF8-422D-AD08-A4FAC3E5B20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7736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FE420B-9FF8-422D-AD08-A4FAC3E5B20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466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FE420B-9FF8-422D-AD08-A4FAC3E5B20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07202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FE420B-9FF8-422D-AD08-A4FAC3E5B20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0461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FE420B-9FF8-422D-AD08-A4FAC3E5B20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981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FE420B-9FF8-422D-AD08-A4FAC3E5B20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5482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FE420B-9FF8-422D-AD08-A4FAC3E5B20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95848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FE420B-9FF8-422D-AD08-A4FAC3E5B20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898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3899D-B179-4B97-B67E-34DA417713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ko-KR" dirty="0"/>
              <a:t>Unity</a:t>
            </a:r>
            <a:br>
              <a:rPr lang="en-US" altLang="ko-KR" dirty="0"/>
            </a:br>
            <a:r>
              <a:rPr lang="en-US" altLang="ko-KR" dirty="0"/>
              <a:t>-Cahpter4-2-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821D2A-C066-43FB-A265-C5947EA097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altLang="ko-KR" dirty="0"/>
              <a:t>Soul Seek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7284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141411" y="0"/>
            <a:ext cx="9905998" cy="733245"/>
          </a:xfrm>
          <a:ln>
            <a:noFill/>
          </a:ln>
        </p:spPr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GameManager</a:t>
            </a:r>
            <a:r>
              <a:rPr lang="ko-KR" altLang="en-US" dirty="0"/>
              <a:t>로 컨트롤하기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699782-E7CD-40FF-941D-7AE87E2B93C9}"/>
              </a:ext>
            </a:extLst>
          </p:cNvPr>
          <p:cNvSpPr txBox="1"/>
          <p:nvPr/>
        </p:nvSpPr>
        <p:spPr>
          <a:xfrm>
            <a:off x="1137676" y="733245"/>
            <a:ext cx="990226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Arial Black" panose="020B0A04020102020204" pitchFamily="34" charset="0"/>
              </a:rPr>
              <a:t>파일 입출력을 통해서 기록을 할 수도 있다</a:t>
            </a:r>
            <a:r>
              <a:rPr lang="en-US" altLang="ko-KR" sz="1600" dirty="0">
                <a:latin typeface="Arial Black" panose="020B0A04020102020204" pitchFamily="34" charset="0"/>
              </a:rPr>
              <a:t>, </a:t>
            </a:r>
            <a:r>
              <a:rPr lang="ko-KR" altLang="en-US" sz="1600" dirty="0">
                <a:latin typeface="Arial Black" panose="020B0A04020102020204" pitchFamily="34" charset="0"/>
              </a:rPr>
              <a:t>하지만 간단한 </a:t>
            </a:r>
            <a:r>
              <a:rPr lang="en-US" altLang="ko-KR" sz="1600" dirty="0">
                <a:latin typeface="Arial Black" panose="020B0A04020102020204" pitchFamily="34" charset="0"/>
              </a:rPr>
              <a:t>Player</a:t>
            </a:r>
            <a:r>
              <a:rPr lang="ko-KR" altLang="en-US" sz="1600" dirty="0">
                <a:latin typeface="Arial Black" panose="020B0A04020102020204" pitchFamily="34" charset="0"/>
              </a:rPr>
              <a:t>에 대한 정보 기록을 위해 </a:t>
            </a:r>
            <a:r>
              <a:rPr lang="en-US" altLang="ko-KR" sz="1600" dirty="0">
                <a:latin typeface="Arial Black" panose="020B0A04020102020204" pitchFamily="34" charset="0"/>
              </a:rPr>
              <a:t>Unity</a:t>
            </a:r>
            <a:r>
              <a:rPr lang="ko-KR" altLang="en-US" sz="1600" dirty="0">
                <a:latin typeface="Arial Black" panose="020B0A04020102020204" pitchFamily="34" charset="0"/>
              </a:rPr>
              <a:t>에서 </a:t>
            </a:r>
            <a:r>
              <a:rPr lang="en-US" altLang="ko-KR" sz="1600" dirty="0">
                <a:latin typeface="Arial Black" panose="020B0A04020102020204" pitchFamily="34" charset="0"/>
              </a:rPr>
              <a:t>1MB </a:t>
            </a:r>
            <a:r>
              <a:rPr lang="ko-KR" altLang="en-US" sz="1600" dirty="0">
                <a:latin typeface="Arial Black" panose="020B0A04020102020204" pitchFamily="34" charset="0"/>
              </a:rPr>
              <a:t>정도의 용량으로 제공해주는 </a:t>
            </a:r>
            <a:r>
              <a:rPr lang="en-US" altLang="ko-KR" sz="1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PlayerPrefs</a:t>
            </a:r>
            <a:r>
              <a:rPr lang="ko-KR" altLang="en-US" sz="1600" dirty="0">
                <a:latin typeface="Arial Black" panose="020B0A04020102020204" pitchFamily="34" charset="0"/>
              </a:rPr>
              <a:t>라는 것을 이용할 수 있다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en-US" altLang="ko-KR" sz="1600" dirty="0" err="1">
                <a:latin typeface="Arial Black" panose="020B0A04020102020204" pitchFamily="34" charset="0"/>
              </a:rPr>
              <a:t>PlayerPrefs</a:t>
            </a:r>
            <a:r>
              <a:rPr lang="ko-KR" altLang="en-US" sz="1600" dirty="0">
                <a:latin typeface="Arial Black" panose="020B0A04020102020204" pitchFamily="34" charset="0"/>
              </a:rPr>
              <a:t>는 게임이 삭제되면 함께 사라지기 때문에 게임에 대한 옵션 같은 비교적 복잡하지 않고 간단한 </a:t>
            </a:r>
            <a:r>
              <a:rPr lang="en-US" altLang="ko-KR" sz="1600" dirty="0">
                <a:latin typeface="Arial Black" panose="020B0A04020102020204" pitchFamily="34" charset="0"/>
              </a:rPr>
              <a:t>Data</a:t>
            </a:r>
            <a:r>
              <a:rPr lang="ko-KR" altLang="en-US" sz="1600" dirty="0">
                <a:latin typeface="Arial Black" panose="020B0A04020102020204" pitchFamily="34" charset="0"/>
              </a:rPr>
              <a:t>를 저장하기 위해 주로 사용된다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r>
              <a:rPr lang="en-US" altLang="ko-KR" sz="1600" dirty="0">
                <a:latin typeface="Arial Black" panose="020B0A04020102020204" pitchFamily="34" charset="0"/>
              </a:rPr>
              <a:t>Key, Value</a:t>
            </a:r>
            <a:r>
              <a:rPr lang="ko-KR" altLang="en-US" sz="1600" dirty="0">
                <a:latin typeface="Arial Black" panose="020B0A04020102020204" pitchFamily="34" charset="0"/>
              </a:rPr>
              <a:t> 형태로 저장되며 각 </a:t>
            </a:r>
            <a:r>
              <a:rPr lang="en-US" altLang="ko-KR" sz="1600" dirty="0">
                <a:latin typeface="Arial Black" panose="020B0A04020102020204" pitchFamily="34" charset="0"/>
              </a:rPr>
              <a:t>Type</a:t>
            </a:r>
            <a:r>
              <a:rPr lang="ko-KR" altLang="en-US" sz="1600" dirty="0">
                <a:latin typeface="Arial Black" panose="020B0A04020102020204" pitchFamily="34" charset="0"/>
              </a:rPr>
              <a:t>형태에 따라 사용하는 </a:t>
            </a:r>
            <a:r>
              <a:rPr lang="en-US" altLang="ko-KR" sz="1600" dirty="0">
                <a:latin typeface="Arial Black" panose="020B0A04020102020204" pitchFamily="34" charset="0"/>
              </a:rPr>
              <a:t>Method</a:t>
            </a:r>
            <a:r>
              <a:rPr lang="ko-KR" altLang="en-US" sz="1600" dirty="0">
                <a:latin typeface="Arial Black" panose="020B0A04020102020204" pitchFamily="34" charset="0"/>
              </a:rPr>
              <a:t>는 달라진다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Arial Black" panose="020B0A04020102020204" pitchFamily="34" charset="0"/>
              </a:rPr>
              <a:t>SetXXX</a:t>
            </a:r>
            <a:r>
              <a:rPr lang="en-US" altLang="ko-KR" sz="1600" dirty="0">
                <a:latin typeface="Arial Black" panose="020B0A04020102020204" pitchFamily="34" charset="0"/>
              </a:rPr>
              <a:t>() </a:t>
            </a:r>
            <a:r>
              <a:rPr lang="ko-KR" altLang="en-US" sz="1600" dirty="0">
                <a:latin typeface="Arial Black" panose="020B0A04020102020204" pitchFamily="34" charset="0"/>
              </a:rPr>
              <a:t>형태의 </a:t>
            </a:r>
            <a:r>
              <a:rPr lang="en-US" altLang="ko-KR" sz="1600" dirty="0">
                <a:latin typeface="Arial Black" panose="020B0A04020102020204" pitchFamily="34" charset="0"/>
              </a:rPr>
              <a:t>Method</a:t>
            </a:r>
            <a:r>
              <a:rPr lang="ko-KR" altLang="en-US" sz="1600" dirty="0">
                <a:latin typeface="Arial Black" panose="020B0A04020102020204" pitchFamily="34" charset="0"/>
              </a:rPr>
              <a:t>를 이용해 저장할 </a:t>
            </a:r>
            <a:r>
              <a:rPr lang="en-US" altLang="ko-KR" sz="1600" dirty="0">
                <a:latin typeface="Arial Black" panose="020B0A04020102020204" pitchFamily="34" charset="0"/>
              </a:rPr>
              <a:t>key</a:t>
            </a:r>
            <a:r>
              <a:rPr lang="ko-KR" altLang="en-US" sz="1600" dirty="0">
                <a:latin typeface="Arial Black" panose="020B0A04020102020204" pitchFamily="34" charset="0"/>
              </a:rPr>
              <a:t>를 문자열형태로 </a:t>
            </a:r>
            <a:r>
              <a:rPr lang="en-US" altLang="ko-KR" sz="1600" dirty="0">
                <a:latin typeface="Arial Black" panose="020B0A04020102020204" pitchFamily="34" charset="0"/>
              </a:rPr>
              <a:t>value</a:t>
            </a:r>
            <a:r>
              <a:rPr lang="ko-KR" altLang="en-US" sz="1600" dirty="0">
                <a:latin typeface="Arial Black" panose="020B0A04020102020204" pitchFamily="34" charset="0"/>
              </a:rPr>
              <a:t>를 저장한다</a:t>
            </a:r>
            <a:r>
              <a:rPr lang="en-US" altLang="ko-KR" sz="1600" dirty="0">
                <a:latin typeface="Arial Black" panose="020B0A04020102020204" pitchFamily="34" charset="0"/>
              </a:rPr>
              <a:t>.\</a:t>
            </a:r>
          </a:p>
          <a:p>
            <a:pPr lvl="1"/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key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가 없으면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key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를 만들 것이고 이미 해당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key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가 존재하고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value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의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type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이 같다면 해당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key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의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value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를 갱신하게 된다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, type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이 다르면 덮어 씌운다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Arial Black" panose="020B0A04020102020204" pitchFamily="34" charset="0"/>
              </a:rPr>
              <a:t>GetXXX</a:t>
            </a:r>
            <a:r>
              <a:rPr lang="en-US" altLang="ko-KR" sz="1600" dirty="0">
                <a:latin typeface="Arial Black" panose="020B0A04020102020204" pitchFamily="34" charset="0"/>
              </a:rPr>
              <a:t>() </a:t>
            </a:r>
            <a:r>
              <a:rPr lang="ko-KR" altLang="en-US" sz="1600" dirty="0">
                <a:latin typeface="Arial Black" panose="020B0A04020102020204" pitchFamily="34" charset="0"/>
              </a:rPr>
              <a:t>형태의 </a:t>
            </a:r>
            <a:r>
              <a:rPr lang="en-US" altLang="ko-KR" sz="1600" dirty="0">
                <a:latin typeface="Arial Black" panose="020B0A04020102020204" pitchFamily="34" charset="0"/>
              </a:rPr>
              <a:t>Method</a:t>
            </a:r>
            <a:r>
              <a:rPr lang="ko-KR" altLang="en-US" sz="1600" dirty="0">
                <a:latin typeface="Arial Black" panose="020B0A04020102020204" pitchFamily="34" charset="0"/>
              </a:rPr>
              <a:t>를 이용해 </a:t>
            </a:r>
            <a:r>
              <a:rPr lang="en-US" altLang="ko-KR" sz="1600" dirty="0">
                <a:latin typeface="Arial Black" panose="020B0A04020102020204" pitchFamily="34" charset="0"/>
              </a:rPr>
              <a:t>key</a:t>
            </a:r>
            <a:r>
              <a:rPr lang="ko-KR" altLang="en-US" sz="1600" dirty="0">
                <a:latin typeface="Arial Black" panose="020B0A04020102020204" pitchFamily="34" charset="0"/>
              </a:rPr>
              <a:t>에 저장된 값을 가져온다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pPr lvl="1"/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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해당하는 키가 존재 하지 않으면 기본값인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0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으로 반환하며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Value Type String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일 경우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“”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이 반환한다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Arial Black" panose="020B0A04020102020204" pitchFamily="34" charset="0"/>
                <a:sym typeface="Wingdings" panose="05000000000000000000" pitchFamily="2" charset="2"/>
              </a:rPr>
              <a:t>HasKey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( “</a:t>
            </a:r>
            <a:r>
              <a:rPr lang="en-US" altLang="ko-KR" sz="1600" dirty="0" err="1">
                <a:latin typeface="Arial Black" panose="020B0A04020102020204" pitchFamily="34" charset="0"/>
                <a:sym typeface="Wingdings" panose="05000000000000000000" pitchFamily="2" charset="2"/>
              </a:rPr>
              <a:t>KeyName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” )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으로 해당한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Key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로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Value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를 저장한 것이 존재하는지를 알 수 있다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.</a:t>
            </a:r>
          </a:p>
          <a:p>
            <a:pPr lvl="1"/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sz="1600" dirty="0" err="1">
                <a:latin typeface="Arial Black" panose="020B0A04020102020204" pitchFamily="34" charset="0"/>
                <a:sym typeface="Wingdings" panose="05000000000000000000" pitchFamily="2" charset="2"/>
              </a:rPr>
              <a:t>SetXXX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, </a:t>
            </a:r>
            <a:r>
              <a:rPr lang="en-US" altLang="ko-KR" sz="1600" dirty="0" err="1">
                <a:latin typeface="Arial Black" panose="020B0A04020102020204" pitchFamily="34" charset="0"/>
                <a:sym typeface="Wingdings" panose="05000000000000000000" pitchFamily="2" charset="2"/>
              </a:rPr>
              <a:t>GetXXX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를 하기 이전에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Key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의 존재 여부를 미리 체크하는 것이 좋다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.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CD25CB14-9C01-4EEC-8ABD-38E2B0DC40C3}"/>
              </a:ext>
            </a:extLst>
          </p:cNvPr>
          <p:cNvGrpSpPr/>
          <p:nvPr/>
        </p:nvGrpSpPr>
        <p:grpSpPr>
          <a:xfrm>
            <a:off x="1137676" y="2302905"/>
            <a:ext cx="7219743" cy="733245"/>
            <a:chOff x="1137676" y="2302905"/>
            <a:chExt cx="5934903" cy="49536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9F9249C2-B46E-43BB-B19E-3C6503654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37676" y="2302905"/>
              <a:ext cx="5934903" cy="257211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4F6E3D8-019B-46D5-BD3C-EC157729B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37676" y="2560116"/>
              <a:ext cx="4553585" cy="238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1152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141411" y="0"/>
            <a:ext cx="9905998" cy="733245"/>
          </a:xfrm>
          <a:ln>
            <a:noFill/>
          </a:ln>
        </p:spPr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GameManager</a:t>
            </a:r>
            <a:r>
              <a:rPr lang="ko-KR" altLang="en-US" dirty="0"/>
              <a:t>로 컨트롤하기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699782-E7CD-40FF-941D-7AE87E2B93C9}"/>
              </a:ext>
            </a:extLst>
          </p:cNvPr>
          <p:cNvSpPr txBox="1"/>
          <p:nvPr/>
        </p:nvSpPr>
        <p:spPr>
          <a:xfrm>
            <a:off x="1137676" y="733245"/>
            <a:ext cx="9902263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latin typeface="Arial Black" panose="020B0A04020102020204" pitchFamily="34" charset="0"/>
                <a:sym typeface="Wingdings" panose="05000000000000000000" pitchFamily="2" charset="2"/>
              </a:rPr>
              <a:t>EndGame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() Method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가 실행될 지점을 찾아야 한다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.</a:t>
            </a:r>
          </a:p>
          <a:p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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게임오버가 되는 경우는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Player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가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Bullet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이랑 충돌했을 경우이다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.</a:t>
            </a:r>
          </a:p>
          <a:p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</a:t>
            </a:r>
            <a:r>
              <a:rPr lang="en-US" altLang="ko-KR" sz="1600" dirty="0" err="1">
                <a:latin typeface="Arial Black" panose="020B0A04020102020204" pitchFamily="34" charset="0"/>
                <a:sym typeface="Wingdings" panose="05000000000000000000" pitchFamily="2" charset="2"/>
              </a:rPr>
              <a:t>PlayerController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에서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Die() Method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에서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Bullet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과의 충돌여부를 판별하여 </a:t>
            </a:r>
            <a:r>
              <a:rPr lang="en-US" altLang="ko-KR" sz="1600" dirty="0" err="1">
                <a:latin typeface="Arial Black" panose="020B0A04020102020204" pitchFamily="34" charset="0"/>
                <a:sym typeface="Wingdings" panose="05000000000000000000" pitchFamily="2" charset="2"/>
              </a:rPr>
              <a:t>EndGame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()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을 호출한다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r>
              <a:rPr lang="en-US" altLang="ko-KR" sz="1600" dirty="0" err="1">
                <a:latin typeface="Arial Black" panose="020B0A04020102020204" pitchFamily="34" charset="0"/>
                <a:sym typeface="Wingdings" panose="05000000000000000000" pitchFamily="2" charset="2"/>
              </a:rPr>
              <a:t>GameManager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Object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를 찾아서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Component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를 가져온다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만약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, Player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도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Prefab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이라면 </a:t>
            </a:r>
            <a:r>
              <a:rPr lang="en-US" altLang="ko-KR" sz="1600" dirty="0" err="1">
                <a:latin typeface="Arial Black" panose="020B0A04020102020204" pitchFamily="34" charset="0"/>
                <a:sym typeface="Wingdings" panose="05000000000000000000" pitchFamily="2" charset="2"/>
              </a:rPr>
              <a:t>GameManager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에서 생성해서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Player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를 설정하면서 </a:t>
            </a:r>
            <a:r>
              <a:rPr lang="en-US" altLang="ko-KR" sz="1600" dirty="0" err="1">
                <a:latin typeface="Arial Black" panose="020B0A04020102020204" pitchFamily="34" charset="0"/>
                <a:sym typeface="Wingdings" panose="05000000000000000000" pitchFamily="2" charset="2"/>
              </a:rPr>
              <a:t>GameManager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의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Component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를 넘겨주는 방법을 사용할 수 있다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  <a:p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모든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Script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를 작성하였으면 </a:t>
            </a:r>
            <a:r>
              <a:rPr lang="en-US" altLang="ko-KR" sz="1600" dirty="0" err="1">
                <a:latin typeface="Arial Black" panose="020B0A04020102020204" pitchFamily="34" charset="0"/>
                <a:sym typeface="Wingdings" panose="05000000000000000000" pitchFamily="2" charset="2"/>
              </a:rPr>
              <a:t>GameManager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에서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Add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되어야할 다른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Object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의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Component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를 연결하자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5" name="그림 4" descr="테이블, 앉아있는, 대형, 검은색이(가) 표시된 사진&#10;&#10;자동 생성된 설명">
            <a:extLst>
              <a:ext uri="{FF2B5EF4-FFF2-40B4-BE49-F238E27FC236}">
                <a16:creationId xmlns:a16="http://schemas.microsoft.com/office/drawing/2014/main" id="{C348B3F7-CFC2-474D-9D24-75F0C2CD3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676" y="1828620"/>
            <a:ext cx="6982799" cy="259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793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141411" y="0"/>
            <a:ext cx="9905998" cy="733245"/>
          </a:xfrm>
          <a:ln>
            <a:noFill/>
          </a:ln>
        </p:spPr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GameManager</a:t>
            </a:r>
            <a:r>
              <a:rPr lang="ko-KR" altLang="en-US" dirty="0"/>
              <a:t>로 컨트롤하기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699782-E7CD-40FF-941D-7AE87E2B93C9}"/>
              </a:ext>
            </a:extLst>
          </p:cNvPr>
          <p:cNvSpPr txBox="1"/>
          <p:nvPr/>
        </p:nvSpPr>
        <p:spPr>
          <a:xfrm>
            <a:off x="1137676" y="2267079"/>
            <a:ext cx="99022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다른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Object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들의 </a:t>
            </a:r>
            <a:r>
              <a:rPr lang="en-US" altLang="ko-KR" sz="1600" dirty="0">
                <a:latin typeface="Arial Black" panose="020B0A04020102020204" pitchFamily="34" charset="0"/>
                <a:sym typeface="Wingdings" panose="05000000000000000000" pitchFamily="2" charset="2"/>
              </a:rPr>
              <a:t>Component </a:t>
            </a:r>
            <a:r>
              <a:rPr lang="ko-KR" altLang="en-US" sz="1600" dirty="0">
                <a:latin typeface="Arial Black" panose="020B0A04020102020204" pitchFamily="34" charset="0"/>
                <a:sym typeface="Wingdings" panose="05000000000000000000" pitchFamily="2" charset="2"/>
              </a:rPr>
              <a:t>연결</a:t>
            </a:r>
            <a:endParaRPr lang="en-US" altLang="ko-KR" sz="1600" dirty="0">
              <a:latin typeface="Arial Black" panose="020B0A04020102020204" pitchFamily="34" charset="0"/>
              <a:sym typeface="Wingdings" panose="05000000000000000000" pitchFamily="2" charset="2"/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B52BDB56-6616-4E38-9CAD-4DFC0732B6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676" y="2705094"/>
            <a:ext cx="3168853" cy="2257740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FF2F9D43-4324-4FCE-A795-2CBB6BA44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1826" y="2705094"/>
            <a:ext cx="5468113" cy="2257740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74F41820-9AAF-4F60-9824-9DCEDDBCEFAB}"/>
              </a:ext>
            </a:extLst>
          </p:cNvPr>
          <p:cNvSpPr/>
          <p:nvPr/>
        </p:nvSpPr>
        <p:spPr>
          <a:xfrm>
            <a:off x="4496726" y="3559279"/>
            <a:ext cx="884903" cy="757084"/>
          </a:xfrm>
          <a:prstGeom prst="rightArrow">
            <a:avLst/>
          </a:prstGeom>
          <a:solidFill>
            <a:schemeClr val="accent2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739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141411" y="0"/>
            <a:ext cx="9905998" cy="733245"/>
          </a:xfrm>
          <a:ln>
            <a:noFill/>
          </a:ln>
        </p:spPr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GameManager</a:t>
            </a:r>
            <a:r>
              <a:rPr lang="ko-KR" altLang="en-US" dirty="0"/>
              <a:t>로 컨트롤하기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9966043-20F5-4A17-A526-A3C76A2E3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733245"/>
            <a:ext cx="9912684" cy="576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62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E1E58DEC-E87F-4697-AFE4-375E2155E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ko-KR" altLang="en-US" sz="4000" dirty="0"/>
              <a:t>목차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510D38-BC57-41C4-AC5D-07E22B3AF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800" dirty="0" err="1"/>
              <a:t>GameManager</a:t>
            </a:r>
            <a:r>
              <a:rPr lang="ko-KR" altLang="en-US" sz="1800" dirty="0"/>
              <a:t>로 컨트롤하기</a:t>
            </a:r>
            <a:endParaRPr lang="en-US" altLang="ko-KR" sz="18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687747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81027" y="3036498"/>
            <a:ext cx="9905998" cy="733245"/>
          </a:xfrm>
        </p:spPr>
        <p:txBody>
          <a:bodyPr/>
          <a:lstStyle/>
          <a:p>
            <a:pPr algn="ctr"/>
            <a:r>
              <a:rPr lang="en-US" altLang="ko-KR" dirty="0" err="1"/>
              <a:t>GameManager</a:t>
            </a:r>
            <a:r>
              <a:rPr lang="ko-KR" altLang="en-US" dirty="0"/>
              <a:t>로 컨트롤하기</a:t>
            </a:r>
          </a:p>
        </p:txBody>
      </p:sp>
    </p:spTree>
    <p:extLst>
      <p:ext uri="{BB962C8B-B14F-4D97-AF65-F5344CB8AC3E}">
        <p14:creationId xmlns:p14="http://schemas.microsoft.com/office/powerpoint/2010/main" val="3092817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141411" y="0"/>
            <a:ext cx="9905998" cy="733245"/>
          </a:xfrm>
          <a:ln>
            <a:noFill/>
          </a:ln>
        </p:spPr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GameManager</a:t>
            </a:r>
            <a:r>
              <a:rPr lang="ko-KR" altLang="en-US" dirty="0"/>
              <a:t>로 컨트롤하기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41657" y="732225"/>
            <a:ext cx="990226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</a:rPr>
              <a:t>GameManager</a:t>
            </a:r>
            <a:r>
              <a:rPr lang="ko-KR" altLang="en-US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</a:rPr>
              <a:t> 생성</a:t>
            </a:r>
            <a:endParaRPr lang="en-US" altLang="ko-KR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itchFamily="34" charset="0"/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985FA87-E8F9-4143-A0C0-DBF71F53D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080" y="1101557"/>
            <a:ext cx="2480024" cy="1472984"/>
          </a:xfrm>
          <a:prstGeom prst="rect">
            <a:avLst/>
          </a:prstGeom>
        </p:spPr>
      </p:pic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BE1BA410-B285-4B7D-B3F1-7A956F821B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1255" y="1101556"/>
            <a:ext cx="1930615" cy="146499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DE6E809-38B4-47EF-B24C-52BCF5C3EAE4}"/>
              </a:ext>
            </a:extLst>
          </p:cNvPr>
          <p:cNvSpPr txBox="1"/>
          <p:nvPr/>
        </p:nvSpPr>
        <p:spPr>
          <a:xfrm>
            <a:off x="1141411" y="2644877"/>
            <a:ext cx="990226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latin typeface="Arial Black" panose="020B0A04020102020204" pitchFamily="34" charset="0"/>
              </a:rPr>
              <a:t>GameManager</a:t>
            </a:r>
            <a:r>
              <a:rPr lang="en-US" altLang="ko-KR" sz="1600" dirty="0">
                <a:latin typeface="Arial Black" panose="020B0A04020102020204" pitchFamily="34" charset="0"/>
              </a:rPr>
              <a:t> Script</a:t>
            </a:r>
            <a:r>
              <a:rPr lang="ko-KR" altLang="en-US" sz="1600" dirty="0">
                <a:latin typeface="Arial Black" panose="020B0A04020102020204" pitchFamily="34" charset="0"/>
              </a:rPr>
              <a:t>를 생성하고 생성한 </a:t>
            </a:r>
            <a:r>
              <a:rPr lang="en-US" altLang="ko-KR" sz="1600" dirty="0">
                <a:latin typeface="Arial Black" panose="020B0A04020102020204" pitchFamily="34" charset="0"/>
              </a:rPr>
              <a:t>Component</a:t>
            </a:r>
            <a:r>
              <a:rPr lang="ko-KR" altLang="en-US" sz="1600" dirty="0">
                <a:latin typeface="Arial Black" panose="020B0A04020102020204" pitchFamily="34" charset="0"/>
              </a:rPr>
              <a:t>를 추가할 </a:t>
            </a:r>
            <a:r>
              <a:rPr lang="en-US" altLang="ko-KR" sz="1600" dirty="0" err="1">
                <a:latin typeface="Arial Black" panose="020B0A04020102020204" pitchFamily="34" charset="0"/>
              </a:rPr>
              <a:t>GameObject</a:t>
            </a:r>
            <a:r>
              <a:rPr lang="ko-KR" altLang="en-US" sz="1600" dirty="0">
                <a:latin typeface="Arial Black" panose="020B0A04020102020204" pitchFamily="34" charset="0"/>
              </a:rPr>
              <a:t>를 준비한 뒤 </a:t>
            </a:r>
            <a:r>
              <a:rPr lang="en-US" altLang="ko-KR" sz="1600" dirty="0">
                <a:latin typeface="Arial Black" panose="020B0A04020102020204" pitchFamily="34" charset="0"/>
              </a:rPr>
              <a:t>Component</a:t>
            </a:r>
            <a:r>
              <a:rPr lang="ko-KR" altLang="en-US" sz="1600" dirty="0">
                <a:latin typeface="Arial Black" panose="020B0A04020102020204" pitchFamily="34" charset="0"/>
              </a:rPr>
              <a:t>를 생성한 </a:t>
            </a:r>
            <a:r>
              <a:rPr lang="en-US" altLang="ko-KR" sz="1600" dirty="0" err="1">
                <a:latin typeface="Arial Black" panose="020B0A04020102020204" pitchFamily="34" charset="0"/>
              </a:rPr>
              <a:t>GameObject</a:t>
            </a:r>
            <a:r>
              <a:rPr lang="ko-KR" altLang="en-US" sz="1600" dirty="0">
                <a:latin typeface="Arial Black" panose="020B0A04020102020204" pitchFamily="34" charset="0"/>
              </a:rPr>
              <a:t>에 추가한다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en-US" altLang="ko-KR" sz="1600" dirty="0" err="1">
                <a:latin typeface="Arial Black" panose="020B0A04020102020204" pitchFamily="34" charset="0"/>
              </a:rPr>
              <a:t>GameManager</a:t>
            </a:r>
            <a:r>
              <a:rPr lang="ko-KR" altLang="en-US" sz="1600" dirty="0">
                <a:latin typeface="Arial Black" panose="020B0A04020102020204" pitchFamily="34" charset="0"/>
              </a:rPr>
              <a:t>가 해야 할 일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pPr marL="342900" indent="-342900">
              <a:buAutoNum type="arabicPeriod"/>
            </a:pPr>
            <a:r>
              <a:rPr lang="en-US" altLang="ko-KR" sz="1600" dirty="0">
                <a:latin typeface="Arial Black" panose="020B0A04020102020204" pitchFamily="34" charset="0"/>
              </a:rPr>
              <a:t>Timer</a:t>
            </a:r>
            <a:r>
              <a:rPr lang="ko-KR" altLang="en-US" sz="1600" dirty="0">
                <a:latin typeface="Arial Black" panose="020B0A04020102020204" pitchFamily="34" charset="0"/>
              </a:rPr>
              <a:t>를 체크해서 생존시간을 기록 및 갱신한다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600" dirty="0">
                <a:latin typeface="Arial Black" panose="020B0A04020102020204" pitchFamily="34" charset="0"/>
              </a:rPr>
              <a:t>게임 종료 상황에서 나타나야 할 </a:t>
            </a:r>
            <a:r>
              <a:rPr lang="en-US" altLang="ko-KR" sz="1600" dirty="0">
                <a:latin typeface="Arial Black" panose="020B0A04020102020204" pitchFamily="34" charset="0"/>
              </a:rPr>
              <a:t>UI</a:t>
            </a:r>
            <a:r>
              <a:rPr lang="ko-KR" altLang="en-US" sz="1600" dirty="0">
                <a:latin typeface="Arial Black" panose="020B0A04020102020204" pitchFamily="34" charset="0"/>
              </a:rPr>
              <a:t>를 컨트롤 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600" dirty="0">
                <a:latin typeface="Arial Black" panose="020B0A04020102020204" pitchFamily="34" charset="0"/>
              </a:rPr>
              <a:t>게임을 재시작하고 </a:t>
            </a:r>
            <a:r>
              <a:rPr lang="en-US" altLang="ko-KR" sz="1600" dirty="0">
                <a:latin typeface="Arial Black" panose="020B0A04020102020204" pitchFamily="34" charset="0"/>
              </a:rPr>
              <a:t>Game</a:t>
            </a:r>
            <a:r>
              <a:rPr lang="ko-KR" altLang="en-US" sz="1600" dirty="0">
                <a:latin typeface="Arial Black" panose="020B0A04020102020204" pitchFamily="34" charset="0"/>
              </a:rPr>
              <a:t> 진행에 맞는 </a:t>
            </a:r>
            <a:r>
              <a:rPr lang="en-US" altLang="ko-KR" sz="1600" dirty="0">
                <a:latin typeface="Arial Black" panose="020B0A04020102020204" pitchFamily="34" charset="0"/>
              </a:rPr>
              <a:t>Scene</a:t>
            </a:r>
            <a:r>
              <a:rPr lang="ko-KR" altLang="en-US" sz="1600" dirty="0">
                <a:latin typeface="Arial Black" panose="020B0A04020102020204" pitchFamily="34" charset="0"/>
              </a:rPr>
              <a:t>을 생성한다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en-US" altLang="ko-KR" sz="16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GameManager</a:t>
            </a:r>
            <a:r>
              <a:rPr lang="en-US" altLang="ko-KR" sz="16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Script </a:t>
            </a:r>
            <a:r>
              <a:rPr lang="ko-KR" altLang="en-US" sz="16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작성</a:t>
            </a:r>
            <a:endParaRPr lang="en-US" altLang="ko-KR" sz="16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ko-KR" altLang="en-US" sz="1600" dirty="0">
                <a:latin typeface="Arial Black" panose="020B0A04020102020204" pitchFamily="34" charset="0"/>
              </a:rPr>
              <a:t>먼저</a:t>
            </a:r>
            <a:r>
              <a:rPr lang="en-US" altLang="ko-KR" sz="1600" dirty="0">
                <a:latin typeface="Arial Black" panose="020B0A04020102020204" pitchFamily="34" charset="0"/>
              </a:rPr>
              <a:t>, </a:t>
            </a:r>
            <a:r>
              <a:rPr lang="ko-KR" altLang="en-US" sz="1600" dirty="0">
                <a:latin typeface="Arial Black" panose="020B0A04020102020204" pitchFamily="34" charset="0"/>
              </a:rPr>
              <a:t>해당 작업을 하기 이전에 </a:t>
            </a:r>
            <a:r>
              <a:rPr lang="en-US" altLang="ko-KR" sz="1600" dirty="0">
                <a:latin typeface="Arial Black" panose="020B0A04020102020204" pitchFamily="34" charset="0"/>
              </a:rPr>
              <a:t>System</a:t>
            </a:r>
            <a:r>
              <a:rPr lang="ko-KR" altLang="en-US" sz="1600" dirty="0">
                <a:latin typeface="Arial Black" panose="020B0A04020102020204" pitchFamily="34" charset="0"/>
              </a:rPr>
              <a:t>에서 해당하는 </a:t>
            </a:r>
            <a:r>
              <a:rPr lang="en-US" altLang="ko-KR" sz="1600" dirty="0" err="1">
                <a:latin typeface="Arial Black" panose="020B0A04020102020204" pitchFamily="34" charset="0"/>
              </a:rPr>
              <a:t>Compoent</a:t>
            </a:r>
            <a:r>
              <a:rPr lang="ko-KR" altLang="en-US" sz="1600" dirty="0">
                <a:latin typeface="Arial Black" panose="020B0A04020102020204" pitchFamily="34" charset="0"/>
              </a:rPr>
              <a:t>들을 사용하기 위한 </a:t>
            </a:r>
            <a:r>
              <a:rPr lang="en-US" altLang="ko-KR" sz="1600" dirty="0">
                <a:latin typeface="Arial Black" panose="020B0A04020102020204" pitchFamily="34" charset="0"/>
              </a:rPr>
              <a:t>namespace</a:t>
            </a:r>
            <a:r>
              <a:rPr lang="ko-KR" altLang="en-US" sz="1600" dirty="0">
                <a:latin typeface="Arial Black" panose="020B0A04020102020204" pitchFamily="34" charset="0"/>
              </a:rPr>
              <a:t>의 사용을 추가 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</p:txBody>
      </p:sp>
      <p:pic>
        <p:nvPicPr>
          <p:cNvPr id="18" name="그림 17" descr="개체, 시계, 녹색, 공이(가) 표시된 사진&#10;&#10;자동 생성된 설명">
            <a:extLst>
              <a:ext uri="{FF2B5EF4-FFF2-40B4-BE49-F238E27FC236}">
                <a16:creationId xmlns:a16="http://schemas.microsoft.com/office/drawing/2014/main" id="{2484F327-1F04-44E5-B509-8832384E51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8080" y="5938086"/>
            <a:ext cx="9657572" cy="66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97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141411" y="0"/>
            <a:ext cx="9905998" cy="733245"/>
          </a:xfrm>
          <a:ln>
            <a:noFill/>
          </a:ln>
        </p:spPr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GameManager</a:t>
            </a:r>
            <a:r>
              <a:rPr lang="ko-KR" altLang="en-US" dirty="0"/>
              <a:t>로 컨트롤하기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E6E809-38B4-47EF-B24C-52BCF5C3EAE4}"/>
              </a:ext>
            </a:extLst>
          </p:cNvPr>
          <p:cNvSpPr txBox="1"/>
          <p:nvPr/>
        </p:nvSpPr>
        <p:spPr>
          <a:xfrm>
            <a:off x="1141411" y="733245"/>
            <a:ext cx="990226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rial Black" panose="020B0A04020102020204" pitchFamily="34" charset="0"/>
              </a:rPr>
              <a:t>Game</a:t>
            </a:r>
            <a:r>
              <a:rPr lang="ko-KR" altLang="en-US" sz="1600" dirty="0">
                <a:latin typeface="Arial Black" panose="020B0A04020102020204" pitchFamily="34" charset="0"/>
              </a:rPr>
              <a:t> 관리와 진행에 필요한 </a:t>
            </a:r>
            <a:r>
              <a:rPr lang="en-US" altLang="ko-KR" sz="1600" dirty="0">
                <a:latin typeface="Arial Black" panose="020B0A04020102020204" pitchFamily="34" charset="0"/>
              </a:rPr>
              <a:t>Type</a:t>
            </a:r>
            <a:r>
              <a:rPr lang="ko-KR" altLang="en-US" sz="1600" dirty="0">
                <a:latin typeface="Arial Black" panose="020B0A04020102020204" pitchFamily="34" charset="0"/>
              </a:rPr>
              <a:t>들의 </a:t>
            </a:r>
            <a:r>
              <a:rPr lang="en-US" altLang="ko-KR" sz="1600" dirty="0">
                <a:latin typeface="Arial Black" panose="020B0A04020102020204" pitchFamily="34" charset="0"/>
              </a:rPr>
              <a:t>Member </a:t>
            </a:r>
            <a:r>
              <a:rPr lang="ko-KR" altLang="en-US" sz="1600" dirty="0">
                <a:latin typeface="Arial Black" panose="020B0A04020102020204" pitchFamily="34" charset="0"/>
              </a:rPr>
              <a:t>변수를 선언한다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gameoverText</a:t>
            </a:r>
            <a:r>
              <a:rPr lang="en-US" altLang="ko-KR" sz="1600" dirty="0">
                <a:latin typeface="Arial Black" panose="020B0A04020102020204" pitchFamily="34" charset="0"/>
              </a:rPr>
              <a:t> : </a:t>
            </a:r>
            <a:r>
              <a:rPr lang="ko-KR" altLang="en-US" sz="1600" dirty="0">
                <a:latin typeface="Arial Black" panose="020B0A04020102020204" pitchFamily="34" charset="0"/>
              </a:rPr>
              <a:t>게임오버 시 활성화할 </a:t>
            </a:r>
            <a:r>
              <a:rPr lang="en-US" altLang="ko-KR" sz="1600" dirty="0">
                <a:latin typeface="Arial Black" panose="020B0A04020102020204" pitchFamily="34" charset="0"/>
              </a:rPr>
              <a:t>Text </a:t>
            </a:r>
            <a:r>
              <a:rPr lang="en-US" altLang="ko-KR" sz="1600" dirty="0" err="1">
                <a:latin typeface="Arial Black" panose="020B0A04020102020204" pitchFamily="34" charset="0"/>
              </a:rPr>
              <a:t>GameObject</a:t>
            </a:r>
            <a:r>
              <a:rPr lang="ko-KR" altLang="en-US" sz="1600" dirty="0">
                <a:latin typeface="Arial Black" panose="020B0A04020102020204" pitchFamily="34" charset="0"/>
              </a:rPr>
              <a:t>인 </a:t>
            </a:r>
            <a:r>
              <a:rPr lang="en-US" altLang="ko-KR" sz="1600" dirty="0" err="1">
                <a:latin typeface="Arial Black" panose="020B0A04020102020204" pitchFamily="34" charset="0"/>
              </a:rPr>
              <a:t>Gameover</a:t>
            </a:r>
            <a:r>
              <a:rPr lang="en-US" altLang="ko-KR" sz="1600" dirty="0">
                <a:latin typeface="Arial Black" panose="020B0A04020102020204" pitchFamily="34" charset="0"/>
              </a:rPr>
              <a:t> Text</a:t>
            </a:r>
            <a:r>
              <a:rPr lang="ko-KR" altLang="en-US" sz="1600" dirty="0">
                <a:latin typeface="Arial Black" panose="020B0A04020102020204" pitchFamily="34" charset="0"/>
              </a:rPr>
              <a:t>를 할당한다</a:t>
            </a:r>
            <a:r>
              <a:rPr lang="en-US" altLang="ko-KR" sz="1600" dirty="0">
                <a:latin typeface="Arial Black" panose="020B0A04020102020204" pitchFamily="34" charset="0"/>
              </a:rPr>
              <a:t>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timeText</a:t>
            </a:r>
            <a:r>
              <a:rPr lang="en-US" altLang="ko-KR" sz="1600" dirty="0">
                <a:latin typeface="Arial Black" panose="020B0A04020102020204" pitchFamily="34" charset="0"/>
              </a:rPr>
              <a:t> :  </a:t>
            </a:r>
            <a:r>
              <a:rPr lang="ko-KR" altLang="en-US" sz="1600" dirty="0">
                <a:latin typeface="Arial Black" panose="020B0A04020102020204" pitchFamily="34" charset="0"/>
              </a:rPr>
              <a:t>생존 시간을 표시할 </a:t>
            </a:r>
            <a:r>
              <a:rPr lang="en-US" altLang="ko-KR" sz="1600" dirty="0">
                <a:latin typeface="Arial Black" panose="020B0A04020102020204" pitchFamily="34" charset="0"/>
              </a:rPr>
              <a:t>Text Component</a:t>
            </a:r>
            <a:r>
              <a:rPr lang="ko-KR" altLang="en-US" sz="1600" dirty="0">
                <a:latin typeface="Arial Black" panose="020B0A04020102020204" pitchFamily="34" charset="0"/>
              </a:rPr>
              <a:t>인 </a:t>
            </a:r>
            <a:r>
              <a:rPr lang="en-US" altLang="ko-KR" sz="1600" dirty="0">
                <a:latin typeface="Arial Black" panose="020B0A04020102020204" pitchFamily="34" charset="0"/>
              </a:rPr>
              <a:t>Time Text </a:t>
            </a:r>
            <a:r>
              <a:rPr lang="en-US" altLang="ko-KR" sz="1600" dirty="0" err="1">
                <a:latin typeface="Arial Black" panose="020B0A04020102020204" pitchFamily="34" charset="0"/>
              </a:rPr>
              <a:t>GameObject</a:t>
            </a:r>
            <a:r>
              <a:rPr lang="ko-KR" altLang="en-US" sz="1600" dirty="0">
                <a:latin typeface="Arial Black" panose="020B0A04020102020204" pitchFamily="34" charset="0"/>
              </a:rPr>
              <a:t>의 </a:t>
            </a:r>
            <a:r>
              <a:rPr lang="en-US" altLang="ko-KR" sz="1600" dirty="0">
                <a:latin typeface="Arial Black" panose="020B0A04020102020204" pitchFamily="34" charset="0"/>
              </a:rPr>
              <a:t>Text Component</a:t>
            </a:r>
            <a:r>
              <a:rPr lang="ko-KR" altLang="en-US" sz="1600" dirty="0">
                <a:latin typeface="Arial Black" panose="020B0A04020102020204" pitchFamily="34" charset="0"/>
              </a:rPr>
              <a:t>를 할당한다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recordText</a:t>
            </a:r>
            <a:r>
              <a:rPr lang="ko-KR" altLang="en-US" sz="1600" dirty="0">
                <a:latin typeface="Arial Black" panose="020B0A04020102020204" pitchFamily="34" charset="0"/>
              </a:rPr>
              <a:t> </a:t>
            </a:r>
            <a:r>
              <a:rPr lang="en-US" altLang="ko-KR" sz="1600" dirty="0">
                <a:latin typeface="Arial Black" panose="020B0A04020102020204" pitchFamily="34" charset="0"/>
              </a:rPr>
              <a:t>:</a:t>
            </a:r>
            <a:r>
              <a:rPr lang="ko-KR" altLang="en-US" sz="1600" dirty="0">
                <a:latin typeface="Arial Black" panose="020B0A04020102020204" pitchFamily="34" charset="0"/>
              </a:rPr>
              <a:t>  최고 기록을 표시할 </a:t>
            </a:r>
            <a:r>
              <a:rPr lang="en-US" altLang="ko-KR" sz="1600" dirty="0" err="1">
                <a:latin typeface="Arial Black" panose="020B0A04020102020204" pitchFamily="34" charset="0"/>
              </a:rPr>
              <a:t>TextComponent</a:t>
            </a:r>
            <a:r>
              <a:rPr lang="en-US" altLang="ko-KR" sz="1600" dirty="0">
                <a:latin typeface="Arial Black" panose="020B0A04020102020204" pitchFamily="34" charset="0"/>
              </a:rPr>
              <a:t>,</a:t>
            </a:r>
            <a:r>
              <a:rPr lang="ko-KR" altLang="en-US" sz="1600" dirty="0">
                <a:latin typeface="Arial Black" panose="020B0A04020102020204" pitchFamily="34" charset="0"/>
              </a:rPr>
              <a:t> </a:t>
            </a:r>
            <a:r>
              <a:rPr lang="en-US" altLang="ko-KR" sz="1600" dirty="0">
                <a:latin typeface="Arial Black" panose="020B0A04020102020204" pitchFamily="34" charset="0"/>
              </a:rPr>
              <a:t>Record</a:t>
            </a:r>
            <a:r>
              <a:rPr lang="ko-KR" altLang="en-US" sz="1600" dirty="0">
                <a:latin typeface="Arial Black" panose="020B0A04020102020204" pitchFamily="34" charset="0"/>
              </a:rPr>
              <a:t> </a:t>
            </a:r>
            <a:r>
              <a:rPr lang="en-US" altLang="ko-KR" sz="1600" dirty="0">
                <a:latin typeface="Arial Black" panose="020B0A04020102020204" pitchFamily="34" charset="0"/>
              </a:rPr>
              <a:t>Text</a:t>
            </a:r>
            <a:r>
              <a:rPr lang="ko-KR" altLang="en-US" sz="1600" dirty="0">
                <a:latin typeface="Arial Black" panose="020B0A04020102020204" pitchFamily="34" charset="0"/>
              </a:rPr>
              <a:t> </a:t>
            </a:r>
            <a:r>
              <a:rPr lang="en-US" altLang="ko-KR" sz="1600" dirty="0" err="1">
                <a:latin typeface="Arial Black" panose="020B0A04020102020204" pitchFamily="34" charset="0"/>
              </a:rPr>
              <a:t>GameObject</a:t>
            </a:r>
            <a:r>
              <a:rPr lang="ko-KR" altLang="en-US" sz="1600" dirty="0">
                <a:latin typeface="Arial Black" panose="020B0A04020102020204" pitchFamily="34" charset="0"/>
              </a:rPr>
              <a:t>의 </a:t>
            </a:r>
            <a:r>
              <a:rPr lang="en-US" altLang="ko-KR" sz="1600" dirty="0">
                <a:latin typeface="Arial Black" panose="020B0A04020102020204" pitchFamily="34" charset="0"/>
              </a:rPr>
              <a:t>Text Component</a:t>
            </a:r>
            <a:r>
              <a:rPr lang="ko-KR" altLang="en-US" sz="1600" dirty="0">
                <a:latin typeface="Arial Black" panose="020B0A04020102020204" pitchFamily="34" charset="0"/>
              </a:rPr>
              <a:t>를 할당한다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surviveTime</a:t>
            </a:r>
            <a:r>
              <a:rPr lang="en-US" altLang="ko-KR" sz="1600" dirty="0">
                <a:latin typeface="Arial Black" panose="020B0A04020102020204" pitchFamily="34" charset="0"/>
              </a:rPr>
              <a:t> : </a:t>
            </a:r>
            <a:r>
              <a:rPr lang="ko-KR" altLang="en-US" sz="1600" dirty="0">
                <a:latin typeface="Arial Black" panose="020B0A04020102020204" pitchFamily="34" charset="0"/>
              </a:rPr>
              <a:t>게임 시작 이후 현재까지 플레이어가 살아남은 시간</a:t>
            </a: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isGameover</a:t>
            </a:r>
            <a:r>
              <a:rPr lang="en-US" altLang="ko-KR" sz="1600" dirty="0">
                <a:latin typeface="Arial Black" panose="020B0A04020102020204" pitchFamily="34" charset="0"/>
              </a:rPr>
              <a:t> : </a:t>
            </a:r>
            <a:r>
              <a:rPr lang="ko-KR" altLang="en-US" sz="1600" dirty="0">
                <a:latin typeface="Arial Black" panose="020B0A04020102020204" pitchFamily="34" charset="0"/>
              </a:rPr>
              <a:t>게임오버 상태를 표현</a:t>
            </a: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en-US" altLang="ko-KR" sz="1600" dirty="0">
                <a:latin typeface="Arial Black" panose="020B0A04020102020204" pitchFamily="34" charset="0"/>
              </a:rPr>
              <a:t>Game</a:t>
            </a:r>
            <a:r>
              <a:rPr lang="ko-KR" altLang="en-US" sz="1600" dirty="0">
                <a:latin typeface="Arial Black" panose="020B0A04020102020204" pitchFamily="34" charset="0"/>
              </a:rPr>
              <a:t>이</a:t>
            </a:r>
            <a:r>
              <a:rPr lang="en-US" altLang="ko-KR" sz="1600" dirty="0">
                <a:latin typeface="Arial Black" panose="020B0A04020102020204" pitchFamily="34" charset="0"/>
              </a:rPr>
              <a:t> </a:t>
            </a:r>
            <a:r>
              <a:rPr lang="ko-KR" altLang="en-US" sz="1600" dirty="0">
                <a:latin typeface="Arial Black" panose="020B0A04020102020204" pitchFamily="34" charset="0"/>
              </a:rPr>
              <a:t>시작하면 생존시간을 초기화 해야 하는 부분이 발생하고 </a:t>
            </a:r>
            <a:r>
              <a:rPr lang="en-US" altLang="ko-KR" sz="1600" dirty="0">
                <a:latin typeface="Arial Black" panose="020B0A04020102020204" pitchFamily="34" charset="0"/>
              </a:rPr>
              <a:t>Play</a:t>
            </a:r>
            <a:r>
              <a:rPr lang="ko-KR" altLang="en-US" sz="1600" dirty="0">
                <a:latin typeface="Arial Black" panose="020B0A04020102020204" pitchFamily="34" charset="0"/>
              </a:rPr>
              <a:t>하는 </a:t>
            </a:r>
            <a:r>
              <a:rPr lang="en-US" altLang="ko-KR" sz="1600" dirty="0">
                <a:latin typeface="Arial Black" panose="020B0A04020102020204" pitchFamily="34" charset="0"/>
              </a:rPr>
              <a:t>Scene</a:t>
            </a:r>
            <a:r>
              <a:rPr lang="ko-KR" altLang="en-US" sz="1600" dirty="0">
                <a:latin typeface="Arial Black" panose="020B0A04020102020204" pitchFamily="34" charset="0"/>
              </a:rPr>
              <a:t>을 계속 다시 </a:t>
            </a:r>
            <a:r>
              <a:rPr lang="en-US" altLang="ko-KR" sz="1600" dirty="0">
                <a:latin typeface="Arial Black" panose="020B0A04020102020204" pitchFamily="34" charset="0"/>
              </a:rPr>
              <a:t>Load</a:t>
            </a:r>
            <a:r>
              <a:rPr lang="ko-KR" altLang="en-US" sz="1600" dirty="0">
                <a:latin typeface="Arial Black" panose="020B0A04020102020204" pitchFamily="34" charset="0"/>
              </a:rPr>
              <a:t>하게 되면 비활성화와 활성화가 반복되면서 </a:t>
            </a:r>
            <a:r>
              <a:rPr lang="en-US" altLang="ko-KR" sz="1600" dirty="0">
                <a:latin typeface="Arial Black" panose="020B0A04020102020204" pitchFamily="34" charset="0"/>
              </a:rPr>
              <a:t>Start() Method</a:t>
            </a:r>
            <a:r>
              <a:rPr lang="ko-KR" altLang="en-US" sz="1600" dirty="0">
                <a:latin typeface="Arial Black" panose="020B0A04020102020204" pitchFamily="34" charset="0"/>
              </a:rPr>
              <a:t>가 항상 실행되기 때문에 초기화 부분을 작성할 수 있다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</p:txBody>
      </p:sp>
      <p:pic>
        <p:nvPicPr>
          <p:cNvPr id="5" name="그림 4" descr="시계, 개체, 측정기, 거리이(가) 표시된 사진&#10;&#10;자동 생성된 설명">
            <a:extLst>
              <a:ext uri="{FF2B5EF4-FFF2-40B4-BE49-F238E27FC236}">
                <a16:creationId xmlns:a16="http://schemas.microsoft.com/office/drawing/2014/main" id="{4AA839C6-57B4-4DFD-AD3E-9D09F65DE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941" y="1223978"/>
            <a:ext cx="9909733" cy="1573078"/>
          </a:xfrm>
          <a:prstGeom prst="rect">
            <a:avLst/>
          </a:prstGeom>
        </p:spPr>
      </p:pic>
      <p:pic>
        <p:nvPicPr>
          <p:cNvPr id="15" name="그림 14" descr="시계, 탑재, 검은색, 어두운이(가) 표시된 사진&#10;&#10;자동 생성된 설명">
            <a:extLst>
              <a:ext uri="{FF2B5EF4-FFF2-40B4-BE49-F238E27FC236}">
                <a16:creationId xmlns:a16="http://schemas.microsoft.com/office/drawing/2014/main" id="{C4F7D853-5CD5-4639-A2B3-F449F12B11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942" y="5634022"/>
            <a:ext cx="5689646" cy="122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260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141411" y="0"/>
            <a:ext cx="9905998" cy="733245"/>
          </a:xfrm>
          <a:ln>
            <a:noFill/>
          </a:ln>
        </p:spPr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GameManager</a:t>
            </a:r>
            <a:r>
              <a:rPr lang="ko-KR" altLang="en-US" dirty="0"/>
              <a:t>로 컨트롤하기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699782-E7CD-40FF-941D-7AE87E2B93C9}"/>
              </a:ext>
            </a:extLst>
          </p:cNvPr>
          <p:cNvSpPr txBox="1"/>
          <p:nvPr/>
        </p:nvSpPr>
        <p:spPr>
          <a:xfrm>
            <a:off x="1141411" y="733245"/>
            <a:ext cx="990226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Arial Black" panose="020B0A04020102020204" pitchFamily="34" charset="0"/>
              </a:rPr>
              <a:t>게임 종료부분의 </a:t>
            </a:r>
            <a:r>
              <a:rPr lang="en-US" altLang="ko-KR" sz="1600" dirty="0">
                <a:latin typeface="Arial Black" panose="020B0A04020102020204" pitchFamily="34" charset="0"/>
              </a:rPr>
              <a:t>Method</a:t>
            </a:r>
            <a:r>
              <a:rPr lang="ko-KR" altLang="en-US" sz="1600" dirty="0">
                <a:latin typeface="Arial Black" panose="020B0A04020102020204" pitchFamily="34" charset="0"/>
              </a:rPr>
              <a:t>를 준비한다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en-US" altLang="ko-KR" sz="1600" dirty="0">
                <a:latin typeface="Arial Black" panose="020B0A04020102020204" pitchFamily="34" charset="0"/>
              </a:rPr>
              <a:t>Update()</a:t>
            </a:r>
            <a:r>
              <a:rPr lang="ko-KR" altLang="en-US" sz="1600" dirty="0">
                <a:latin typeface="Arial Black" panose="020B0A04020102020204" pitchFamily="34" charset="0"/>
              </a:rPr>
              <a:t>에서 </a:t>
            </a:r>
            <a:r>
              <a:rPr lang="en-US" altLang="ko-KR" sz="1600" dirty="0" err="1">
                <a:latin typeface="Arial Black" panose="020B0A04020102020204" pitchFamily="34" charset="0"/>
              </a:rPr>
              <a:t>Time.deltaTime</a:t>
            </a:r>
            <a:r>
              <a:rPr lang="ko-KR" altLang="en-US" sz="1600" dirty="0">
                <a:latin typeface="Arial Black" panose="020B0A04020102020204" pitchFamily="34" charset="0"/>
              </a:rPr>
              <a:t>을 이용해서 생존시간을 지속적으로 체크할 것이다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en-US" altLang="ko-KR" sz="1600" dirty="0">
                <a:latin typeface="Arial Black" panose="020B0A04020102020204" pitchFamily="34" charset="0"/>
              </a:rPr>
              <a:t>Game </a:t>
            </a:r>
            <a:r>
              <a:rPr lang="ko-KR" altLang="en-US" sz="1600" dirty="0">
                <a:latin typeface="Arial Black" panose="020B0A04020102020204" pitchFamily="34" charset="0"/>
              </a:rPr>
              <a:t>진행 상태를 </a:t>
            </a:r>
            <a:r>
              <a:rPr lang="en-US" altLang="ko-KR" sz="1600" dirty="0">
                <a:latin typeface="Arial Black" panose="020B0A04020102020204" pitchFamily="34" charset="0"/>
              </a:rPr>
              <a:t>bool </a:t>
            </a:r>
            <a:r>
              <a:rPr lang="ko-KR" altLang="en-US" sz="1600" dirty="0">
                <a:latin typeface="Arial Black" panose="020B0A04020102020204" pitchFamily="34" charset="0"/>
              </a:rPr>
              <a:t>형을 이용해서 체크 하고 있다</a:t>
            </a:r>
            <a:r>
              <a:rPr lang="en-US" altLang="ko-KR" sz="1600" dirty="0">
                <a:latin typeface="Arial Black" panose="020B0A04020102020204" pitchFamily="34" charset="0"/>
              </a:rPr>
              <a:t>. </a:t>
            </a:r>
            <a:r>
              <a:rPr lang="ko-KR" altLang="en-US" sz="1600" dirty="0">
                <a:latin typeface="Arial Black" panose="020B0A04020102020204" pitchFamily="34" charset="0"/>
              </a:rPr>
              <a:t>만약 여러 상태 혹은 전체 </a:t>
            </a:r>
            <a:r>
              <a:rPr lang="en-US" altLang="ko-KR" sz="1600" dirty="0">
                <a:latin typeface="Arial Black" panose="020B0A04020102020204" pitchFamily="34" charset="0"/>
              </a:rPr>
              <a:t>Scene</a:t>
            </a:r>
            <a:r>
              <a:rPr lang="ko-KR" altLang="en-US" sz="1600" dirty="0">
                <a:latin typeface="Arial Black" panose="020B0A04020102020204" pitchFamily="34" charset="0"/>
              </a:rPr>
              <a:t>의 변화가 많을 을 때는 </a:t>
            </a:r>
            <a:r>
              <a:rPr lang="en-US" altLang="ko-KR" sz="1600" dirty="0">
                <a:latin typeface="Arial Black" panose="020B0A04020102020204" pitchFamily="34" charset="0"/>
              </a:rPr>
              <a:t>bool</a:t>
            </a:r>
            <a:r>
              <a:rPr lang="ko-KR" altLang="en-US" sz="1600" dirty="0">
                <a:latin typeface="Arial Black" panose="020B0A04020102020204" pitchFamily="34" charset="0"/>
              </a:rPr>
              <a:t>을 사용하는 것보다 </a:t>
            </a:r>
            <a:r>
              <a:rPr lang="en-US" altLang="ko-KR" sz="1600" dirty="0" err="1">
                <a:latin typeface="Arial Black" panose="020B0A04020102020204" pitchFamily="34" charset="0"/>
              </a:rPr>
              <a:t>Enum</a:t>
            </a:r>
            <a:r>
              <a:rPr lang="ko-KR" altLang="en-US" sz="1600" dirty="0">
                <a:latin typeface="Arial Black" panose="020B0A04020102020204" pitchFamily="34" charset="0"/>
              </a:rPr>
              <a:t>을 사용하는 것이 좋다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Arial Black" panose="020B0A04020102020204" pitchFamily="34" charset="0"/>
              </a:rPr>
              <a:t>Time.deltaTime</a:t>
            </a:r>
            <a:r>
              <a:rPr lang="ko-KR" altLang="en-US" sz="1600" dirty="0">
                <a:latin typeface="Arial Black" panose="020B0A04020102020204" pitchFamily="34" charset="0"/>
              </a:rPr>
              <a:t>을 누적하여 </a:t>
            </a:r>
            <a:r>
              <a:rPr lang="en-US" altLang="ko-KR" sz="1600" dirty="0" err="1">
                <a:latin typeface="Arial Black" panose="020B0A04020102020204" pitchFamily="34" charset="0"/>
              </a:rPr>
              <a:t>surviveTime</a:t>
            </a:r>
            <a:r>
              <a:rPr lang="ko-KR" altLang="en-US" sz="1600" dirty="0">
                <a:latin typeface="Arial Black" panose="020B0A04020102020204" pitchFamily="34" charset="0"/>
              </a:rPr>
              <a:t>을 갱신</a:t>
            </a: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Arial Black" panose="020B0A04020102020204" pitchFamily="34" charset="0"/>
              </a:rPr>
              <a:t>timeText</a:t>
            </a:r>
            <a:r>
              <a:rPr lang="ko-KR" altLang="en-US" sz="1600" dirty="0">
                <a:latin typeface="Arial Black" panose="020B0A04020102020204" pitchFamily="34" charset="0"/>
              </a:rPr>
              <a:t>가 표시중인 </a:t>
            </a:r>
            <a:r>
              <a:rPr lang="en-US" altLang="ko-KR" sz="1600" dirty="0">
                <a:latin typeface="Arial Black" panose="020B0A04020102020204" pitchFamily="34" charset="0"/>
              </a:rPr>
              <a:t>UI Text </a:t>
            </a:r>
            <a:r>
              <a:rPr lang="ko-KR" altLang="en-US" sz="1600" dirty="0">
                <a:latin typeface="Arial Black" panose="020B0A04020102020204" pitchFamily="34" charset="0"/>
              </a:rPr>
              <a:t>내용을 갱신된 생존 시간으로 변경</a:t>
            </a:r>
            <a:endParaRPr lang="en-US" altLang="ko-KR" sz="1600" dirty="0">
              <a:latin typeface="Arial Black" panose="020B0A04020102020204" pitchFamily="34" charset="0"/>
            </a:endParaRPr>
          </a:p>
        </p:txBody>
      </p:sp>
      <p:pic>
        <p:nvPicPr>
          <p:cNvPr id="10" name="그림 9" descr="개체, 시계이(가) 표시된 사진&#10;&#10;자동 생성된 설명">
            <a:extLst>
              <a:ext uri="{FF2B5EF4-FFF2-40B4-BE49-F238E27FC236}">
                <a16:creationId xmlns:a16="http://schemas.microsoft.com/office/drawing/2014/main" id="{899D440C-AA51-497A-BAB0-CE7A9058D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676" y="1086097"/>
            <a:ext cx="6364338" cy="1357220"/>
          </a:xfrm>
          <a:prstGeom prst="rect">
            <a:avLst/>
          </a:prstGeom>
        </p:spPr>
      </p:pic>
      <p:pic>
        <p:nvPicPr>
          <p:cNvPr id="5" name="그림 4" descr="모니터, 화면, 텔레비전, 앉아있는이(가) 표시된 사진&#10;&#10;자동 생성된 설명">
            <a:extLst>
              <a:ext uri="{FF2B5EF4-FFF2-40B4-BE49-F238E27FC236}">
                <a16:creationId xmlns:a16="http://schemas.microsoft.com/office/drawing/2014/main" id="{E000E442-6C0C-47C1-B62A-8B5E232C1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676" y="2796169"/>
            <a:ext cx="7049484" cy="259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075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141411" y="0"/>
            <a:ext cx="9905998" cy="733245"/>
          </a:xfrm>
          <a:ln>
            <a:noFill/>
          </a:ln>
        </p:spPr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GameManager</a:t>
            </a:r>
            <a:r>
              <a:rPr lang="ko-KR" altLang="en-US" dirty="0"/>
              <a:t>로 컨트롤하기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699782-E7CD-40FF-941D-7AE87E2B93C9}"/>
              </a:ext>
            </a:extLst>
          </p:cNvPr>
          <p:cNvSpPr txBox="1"/>
          <p:nvPr/>
        </p:nvSpPr>
        <p:spPr>
          <a:xfrm>
            <a:off x="1141411" y="733245"/>
            <a:ext cx="990226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Arial Black" panose="020B0A04020102020204" pitchFamily="34" charset="0"/>
              </a:rPr>
              <a:t>게임 종료부분의 </a:t>
            </a:r>
            <a:r>
              <a:rPr lang="en-US" altLang="ko-KR" sz="1600" dirty="0">
                <a:latin typeface="Arial Black" panose="020B0A04020102020204" pitchFamily="34" charset="0"/>
              </a:rPr>
              <a:t>Method</a:t>
            </a:r>
            <a:r>
              <a:rPr lang="ko-KR" altLang="en-US" sz="1600" dirty="0">
                <a:latin typeface="Arial Black" panose="020B0A04020102020204" pitchFamily="34" charset="0"/>
              </a:rPr>
              <a:t>를 준비한다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en-US" altLang="ko-KR" sz="1600" dirty="0">
                <a:latin typeface="Arial Black" panose="020B0A04020102020204" pitchFamily="34" charset="0"/>
              </a:rPr>
              <a:t>Update()</a:t>
            </a:r>
            <a:r>
              <a:rPr lang="ko-KR" altLang="en-US" sz="1600" dirty="0">
                <a:latin typeface="Arial Black" panose="020B0A04020102020204" pitchFamily="34" charset="0"/>
              </a:rPr>
              <a:t>에서 </a:t>
            </a:r>
            <a:r>
              <a:rPr lang="en-US" altLang="ko-KR" sz="1600" dirty="0" err="1">
                <a:latin typeface="Arial Black" panose="020B0A04020102020204" pitchFamily="34" charset="0"/>
              </a:rPr>
              <a:t>Time.deltaTime</a:t>
            </a:r>
            <a:r>
              <a:rPr lang="ko-KR" altLang="en-US" sz="1600" dirty="0">
                <a:latin typeface="Arial Black" panose="020B0A04020102020204" pitchFamily="34" charset="0"/>
              </a:rPr>
              <a:t>을 이용해서 생존시간을 지속적으로 체크할 것이다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en-US" altLang="ko-KR" sz="1600" dirty="0">
                <a:latin typeface="Arial Black" panose="020B0A04020102020204" pitchFamily="34" charset="0"/>
              </a:rPr>
              <a:t>Game </a:t>
            </a:r>
            <a:r>
              <a:rPr lang="ko-KR" altLang="en-US" sz="1600" dirty="0">
                <a:latin typeface="Arial Black" panose="020B0A04020102020204" pitchFamily="34" charset="0"/>
              </a:rPr>
              <a:t>진행 상태를 </a:t>
            </a:r>
            <a:r>
              <a:rPr lang="en-US" altLang="ko-KR" sz="1600" dirty="0">
                <a:latin typeface="Arial Black" panose="020B0A04020102020204" pitchFamily="34" charset="0"/>
              </a:rPr>
              <a:t>bool </a:t>
            </a:r>
            <a:r>
              <a:rPr lang="ko-KR" altLang="en-US" sz="1600" dirty="0">
                <a:latin typeface="Arial Black" panose="020B0A04020102020204" pitchFamily="34" charset="0"/>
              </a:rPr>
              <a:t>형을 이용해서 체크 하고 있다</a:t>
            </a:r>
            <a:r>
              <a:rPr lang="en-US" altLang="ko-KR" sz="1600" dirty="0">
                <a:latin typeface="Arial Black" panose="020B0A04020102020204" pitchFamily="34" charset="0"/>
              </a:rPr>
              <a:t>. </a:t>
            </a:r>
            <a:r>
              <a:rPr lang="ko-KR" altLang="en-US" sz="1600" dirty="0">
                <a:latin typeface="Arial Black" panose="020B0A04020102020204" pitchFamily="34" charset="0"/>
              </a:rPr>
              <a:t>만약 여러 상태 혹은 전체 </a:t>
            </a:r>
            <a:r>
              <a:rPr lang="en-US" altLang="ko-KR" sz="1600" dirty="0">
                <a:latin typeface="Arial Black" panose="020B0A04020102020204" pitchFamily="34" charset="0"/>
              </a:rPr>
              <a:t>Scene</a:t>
            </a:r>
            <a:r>
              <a:rPr lang="ko-KR" altLang="en-US" sz="1600" dirty="0">
                <a:latin typeface="Arial Black" panose="020B0A04020102020204" pitchFamily="34" charset="0"/>
              </a:rPr>
              <a:t>의 변화가 많을 을 때는 </a:t>
            </a:r>
            <a:r>
              <a:rPr lang="en-US" altLang="ko-KR" sz="1600" dirty="0">
                <a:latin typeface="Arial Black" panose="020B0A04020102020204" pitchFamily="34" charset="0"/>
              </a:rPr>
              <a:t>bool</a:t>
            </a:r>
            <a:r>
              <a:rPr lang="ko-KR" altLang="en-US" sz="1600" dirty="0">
                <a:latin typeface="Arial Black" panose="020B0A04020102020204" pitchFamily="34" charset="0"/>
              </a:rPr>
              <a:t>을 사용하는 것보다 </a:t>
            </a:r>
            <a:r>
              <a:rPr lang="en-US" altLang="ko-KR" sz="1600" dirty="0" err="1">
                <a:latin typeface="Arial Black" panose="020B0A04020102020204" pitchFamily="34" charset="0"/>
              </a:rPr>
              <a:t>Enum</a:t>
            </a:r>
            <a:r>
              <a:rPr lang="ko-KR" altLang="en-US" sz="1600" dirty="0">
                <a:latin typeface="Arial Black" panose="020B0A04020102020204" pitchFamily="34" charset="0"/>
              </a:rPr>
              <a:t>을 사용하는 것이 좋다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Arial Black" panose="020B0A04020102020204" pitchFamily="34" charset="0"/>
              </a:rPr>
              <a:t>Time.deltaTime</a:t>
            </a:r>
            <a:r>
              <a:rPr lang="ko-KR" altLang="en-US" sz="1600" dirty="0">
                <a:latin typeface="Arial Black" panose="020B0A04020102020204" pitchFamily="34" charset="0"/>
              </a:rPr>
              <a:t>을 누적하여 </a:t>
            </a:r>
            <a:r>
              <a:rPr lang="en-US" altLang="ko-KR" sz="1600" dirty="0" err="1">
                <a:latin typeface="Arial Black" panose="020B0A04020102020204" pitchFamily="34" charset="0"/>
              </a:rPr>
              <a:t>surviveTime</a:t>
            </a:r>
            <a:r>
              <a:rPr lang="ko-KR" altLang="en-US" sz="1600" dirty="0">
                <a:latin typeface="Arial Black" panose="020B0A04020102020204" pitchFamily="34" charset="0"/>
              </a:rPr>
              <a:t>을 갱신</a:t>
            </a: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Arial Black" panose="020B0A04020102020204" pitchFamily="34" charset="0"/>
              </a:rPr>
              <a:t>timeText</a:t>
            </a:r>
            <a:r>
              <a:rPr lang="ko-KR" altLang="en-US" sz="1600" dirty="0">
                <a:latin typeface="Arial Black" panose="020B0A04020102020204" pitchFamily="34" charset="0"/>
              </a:rPr>
              <a:t>가 표시중인 </a:t>
            </a:r>
            <a:r>
              <a:rPr lang="en-US" altLang="ko-KR" sz="1600" dirty="0">
                <a:latin typeface="Arial Black" panose="020B0A04020102020204" pitchFamily="34" charset="0"/>
              </a:rPr>
              <a:t>UI Text </a:t>
            </a:r>
            <a:r>
              <a:rPr lang="ko-KR" altLang="en-US" sz="1600" dirty="0">
                <a:latin typeface="Arial Black" panose="020B0A04020102020204" pitchFamily="34" charset="0"/>
              </a:rPr>
              <a:t>내용을 갱신된 생존 시간으로 변경</a:t>
            </a:r>
            <a:endParaRPr lang="en-US" altLang="ko-KR" sz="1600" dirty="0">
              <a:latin typeface="Arial Black" panose="020B0A04020102020204" pitchFamily="34" charset="0"/>
            </a:endParaRPr>
          </a:p>
        </p:txBody>
      </p:sp>
      <p:pic>
        <p:nvPicPr>
          <p:cNvPr id="10" name="그림 9" descr="개체, 시계이(가) 표시된 사진&#10;&#10;자동 생성된 설명">
            <a:extLst>
              <a:ext uri="{FF2B5EF4-FFF2-40B4-BE49-F238E27FC236}">
                <a16:creationId xmlns:a16="http://schemas.microsoft.com/office/drawing/2014/main" id="{899D440C-AA51-497A-BAB0-CE7A9058D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676" y="1086097"/>
            <a:ext cx="6364338" cy="1357220"/>
          </a:xfrm>
          <a:prstGeom prst="rect">
            <a:avLst/>
          </a:prstGeom>
        </p:spPr>
      </p:pic>
      <p:pic>
        <p:nvPicPr>
          <p:cNvPr id="5" name="그림 4" descr="모니터, 화면, 텔레비전, 앉아있는이(가) 표시된 사진&#10;&#10;자동 생성된 설명">
            <a:extLst>
              <a:ext uri="{FF2B5EF4-FFF2-40B4-BE49-F238E27FC236}">
                <a16:creationId xmlns:a16="http://schemas.microsoft.com/office/drawing/2014/main" id="{E000E442-6C0C-47C1-B62A-8B5E232C1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676" y="2796169"/>
            <a:ext cx="7049484" cy="259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174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141411" y="0"/>
            <a:ext cx="9905998" cy="733245"/>
          </a:xfrm>
          <a:ln>
            <a:noFill/>
          </a:ln>
        </p:spPr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GameManager</a:t>
            </a:r>
            <a:r>
              <a:rPr lang="ko-KR" altLang="en-US" dirty="0"/>
              <a:t>로 컨트롤하기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699782-E7CD-40FF-941D-7AE87E2B93C9}"/>
              </a:ext>
            </a:extLst>
          </p:cNvPr>
          <p:cNvSpPr txBox="1"/>
          <p:nvPr/>
        </p:nvSpPr>
        <p:spPr>
          <a:xfrm>
            <a:off x="1141411" y="733245"/>
            <a:ext cx="990226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rial Black" panose="020B0A04020102020204" pitchFamily="34" charset="0"/>
              </a:rPr>
              <a:t>Text</a:t>
            </a:r>
            <a:r>
              <a:rPr lang="ko-KR" altLang="en-US" sz="1600" dirty="0">
                <a:latin typeface="Arial Black" panose="020B0A04020102020204" pitchFamily="34" charset="0"/>
              </a:rPr>
              <a:t> </a:t>
            </a:r>
            <a:r>
              <a:rPr lang="en-US" altLang="ko-KR" sz="1600" dirty="0">
                <a:latin typeface="Arial Black" panose="020B0A04020102020204" pitchFamily="34" charset="0"/>
              </a:rPr>
              <a:t>Component</a:t>
            </a:r>
            <a:r>
              <a:rPr lang="ko-KR" altLang="en-US" sz="1600" dirty="0">
                <a:latin typeface="Arial Black" panose="020B0A04020102020204" pitchFamily="34" charset="0"/>
              </a:rPr>
              <a:t>를 </a:t>
            </a:r>
            <a:r>
              <a:rPr lang="en-US" altLang="ko-KR" sz="1600" dirty="0">
                <a:latin typeface="Arial Black" panose="020B0A04020102020204" pitchFamily="34" charset="0"/>
              </a:rPr>
              <a:t>Inspector</a:t>
            </a:r>
            <a:r>
              <a:rPr lang="ko-KR" altLang="en-US" sz="1600" dirty="0">
                <a:latin typeface="Arial Black" panose="020B0A04020102020204" pitchFamily="34" charset="0"/>
              </a:rPr>
              <a:t>창에서 변경을 할 수 있다는 것은 </a:t>
            </a:r>
            <a:r>
              <a:rPr lang="en-US" altLang="ko-KR" sz="1600" dirty="0">
                <a:latin typeface="Arial Black" panose="020B0A04020102020204" pitchFamily="34" charset="0"/>
              </a:rPr>
              <a:t>public </a:t>
            </a:r>
            <a:r>
              <a:rPr lang="ko-KR" altLang="en-US" sz="1600" dirty="0">
                <a:latin typeface="Arial Black" panose="020B0A04020102020204" pitchFamily="34" charset="0"/>
              </a:rPr>
              <a:t>형태의 프로퍼티이다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r>
              <a:rPr lang="ko-KR" altLang="en-US" sz="1600" dirty="0">
                <a:latin typeface="Arial Black" panose="020B0A04020102020204" pitchFamily="34" charset="0"/>
              </a:rPr>
              <a:t>그렇기 때문에 </a:t>
            </a:r>
            <a:r>
              <a:rPr lang="en-US" altLang="ko-KR" sz="1600" dirty="0" err="1">
                <a:latin typeface="Arial Black" panose="020B0A04020102020204" pitchFamily="34" charset="0"/>
              </a:rPr>
              <a:t>GameManager</a:t>
            </a:r>
            <a:r>
              <a:rPr lang="ko-KR" altLang="en-US" sz="1600" dirty="0">
                <a:latin typeface="Arial Black" panose="020B0A04020102020204" pitchFamily="34" charset="0"/>
              </a:rPr>
              <a:t>에서도 직업 해당 프로퍼티들의 값을 대입해서 변경할 수 있다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en-US" altLang="ko-KR" sz="1600" dirty="0">
                <a:latin typeface="Arial Black" panose="020B0A04020102020204" pitchFamily="34" charset="0"/>
              </a:rPr>
              <a:t>Ex)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en-US" altLang="ko-KR" sz="1600" dirty="0" err="1">
                <a:latin typeface="Arial Black" panose="020B0A04020102020204" pitchFamily="34" charset="0"/>
              </a:rPr>
              <a:t>GameObject</a:t>
            </a:r>
            <a:r>
              <a:rPr lang="en-US" altLang="ko-KR" sz="1600" dirty="0">
                <a:latin typeface="Arial Black" panose="020B0A04020102020204" pitchFamily="34" charset="0"/>
              </a:rPr>
              <a:t> </a:t>
            </a:r>
            <a:r>
              <a:rPr lang="ko-KR" altLang="en-US" sz="1600" dirty="0">
                <a:latin typeface="Arial Black" panose="020B0A04020102020204" pitchFamily="34" charset="0"/>
              </a:rPr>
              <a:t>상황에서 특정 </a:t>
            </a:r>
            <a:r>
              <a:rPr lang="en-US" altLang="ko-KR" sz="1600" dirty="0" err="1">
                <a:latin typeface="Arial Black" panose="020B0A04020102020204" pitchFamily="34" charset="0"/>
              </a:rPr>
              <a:t>KeyCode</a:t>
            </a:r>
            <a:r>
              <a:rPr lang="ko-KR" altLang="en-US" sz="1600" dirty="0">
                <a:latin typeface="Arial Black" panose="020B0A04020102020204" pitchFamily="34" charset="0"/>
              </a:rPr>
              <a:t>를 입력해서 재 시작을 진행하여 순환구조를 만들자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r>
              <a:rPr lang="ko-KR" altLang="en-US" sz="1600" dirty="0">
                <a:latin typeface="Arial Black" panose="020B0A04020102020204" pitchFamily="34" charset="0"/>
              </a:rPr>
              <a:t>해당 </a:t>
            </a:r>
            <a:r>
              <a:rPr lang="en-US" altLang="ko-KR" sz="1600" dirty="0">
                <a:latin typeface="Arial Black" panose="020B0A04020102020204" pitchFamily="34" charset="0"/>
              </a:rPr>
              <a:t>namespace</a:t>
            </a:r>
            <a:r>
              <a:rPr lang="ko-KR" altLang="en-US" sz="1600" dirty="0">
                <a:latin typeface="Arial Black" panose="020B0A04020102020204" pitchFamily="34" charset="0"/>
              </a:rPr>
              <a:t>를 사용한다고 지정해야 </a:t>
            </a:r>
            <a:r>
              <a:rPr lang="en-US" altLang="ko-KR" sz="1600" dirty="0" err="1">
                <a:latin typeface="Arial Black" panose="020B0A04020102020204" pitchFamily="34" charset="0"/>
              </a:rPr>
              <a:t>SceneManager</a:t>
            </a:r>
            <a:r>
              <a:rPr lang="ko-KR" altLang="en-US" sz="1600" dirty="0">
                <a:latin typeface="Arial Black" panose="020B0A04020102020204" pitchFamily="34" charset="0"/>
              </a:rPr>
              <a:t>를 이용할 수 있다</a:t>
            </a:r>
            <a:r>
              <a:rPr lang="en-US" altLang="ko-KR" sz="1600" dirty="0">
                <a:latin typeface="Arial Black" panose="020B0A04020102020204" pitchFamily="34" charset="0"/>
              </a:rPr>
              <a:t>. Scene</a:t>
            </a:r>
            <a:r>
              <a:rPr lang="ko-KR" altLang="en-US" sz="1600" dirty="0">
                <a:latin typeface="Arial Black" panose="020B0A04020102020204" pitchFamily="34" charset="0"/>
              </a:rPr>
              <a:t>이 여러 개 일 경우 해당 현재 </a:t>
            </a:r>
            <a:r>
              <a:rPr lang="en-US" altLang="ko-KR" sz="1600" dirty="0">
                <a:latin typeface="Arial Black" panose="020B0A04020102020204" pitchFamily="34" charset="0"/>
              </a:rPr>
              <a:t>Scene</a:t>
            </a:r>
            <a:r>
              <a:rPr lang="ko-KR" altLang="en-US" sz="1600" dirty="0">
                <a:latin typeface="Arial Black" panose="020B0A04020102020204" pitchFamily="34" charset="0"/>
              </a:rPr>
              <a:t>을 </a:t>
            </a:r>
            <a:r>
              <a:rPr lang="en-US" altLang="ko-KR" sz="1600" dirty="0" err="1">
                <a:latin typeface="Arial Black" panose="020B0A04020102020204" pitchFamily="34" charset="0"/>
              </a:rPr>
              <a:t>UnLoad</a:t>
            </a:r>
            <a:r>
              <a:rPr lang="ko-KR" altLang="en-US" sz="1600" dirty="0">
                <a:latin typeface="Arial Black" panose="020B0A04020102020204" pitchFamily="34" charset="0"/>
              </a:rPr>
              <a:t>하고 원하는 </a:t>
            </a:r>
            <a:r>
              <a:rPr lang="en-US" altLang="ko-KR" sz="1600" dirty="0">
                <a:latin typeface="Arial Black" panose="020B0A04020102020204" pitchFamily="34" charset="0"/>
              </a:rPr>
              <a:t>Scene</a:t>
            </a:r>
            <a:r>
              <a:rPr lang="ko-KR" altLang="en-US" sz="1600" dirty="0">
                <a:latin typeface="Arial Black" panose="020B0A04020102020204" pitchFamily="34" charset="0"/>
              </a:rPr>
              <a:t>을 </a:t>
            </a:r>
            <a:r>
              <a:rPr lang="en-US" altLang="ko-KR" sz="1600" dirty="0">
                <a:latin typeface="Arial Black" panose="020B0A04020102020204" pitchFamily="34" charset="0"/>
              </a:rPr>
              <a:t>Load</a:t>
            </a:r>
            <a:r>
              <a:rPr lang="ko-KR" altLang="en-US" sz="1600" dirty="0">
                <a:latin typeface="Arial Black" panose="020B0A04020102020204" pitchFamily="34" charset="0"/>
              </a:rPr>
              <a:t>할 경우 </a:t>
            </a:r>
            <a:r>
              <a:rPr lang="en-US" altLang="ko-KR" sz="1600" dirty="0" err="1">
                <a:latin typeface="Arial Black" panose="020B0A04020102020204" pitchFamily="34" charset="0"/>
              </a:rPr>
              <a:t>LoadScene</a:t>
            </a:r>
            <a:r>
              <a:rPr lang="ko-KR" altLang="en-US" sz="1600" dirty="0">
                <a:latin typeface="Arial Black" panose="020B0A04020102020204" pitchFamily="34" charset="0"/>
              </a:rPr>
              <a:t>을 사용한다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</p:txBody>
      </p:sp>
      <p:pic>
        <p:nvPicPr>
          <p:cNvPr id="7" name="그림 6" descr="검은색, 오렌지, 빨간색, 어두운이(가) 표시된 사진&#10;&#10;자동 생성된 설명">
            <a:extLst>
              <a:ext uri="{FF2B5EF4-FFF2-40B4-BE49-F238E27FC236}">
                <a16:creationId xmlns:a16="http://schemas.microsoft.com/office/drawing/2014/main" id="{79289D81-D383-42CB-A473-4EE0BC1AF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676" y="1810463"/>
            <a:ext cx="6413498" cy="1077218"/>
          </a:xfrm>
          <a:prstGeom prst="rect">
            <a:avLst/>
          </a:prstGeom>
        </p:spPr>
      </p:pic>
      <p:pic>
        <p:nvPicPr>
          <p:cNvPr id="11" name="그림 10" descr="실내, 테이블, 쥐고있는, 앉아있는이(가) 표시된 사진&#10;&#10;자동 생성된 설명">
            <a:extLst>
              <a:ext uri="{FF2B5EF4-FFF2-40B4-BE49-F238E27FC236}">
                <a16:creationId xmlns:a16="http://schemas.microsoft.com/office/drawing/2014/main" id="{5AE9CC9A-94E8-4556-AA5B-567666EA8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676" y="3287790"/>
            <a:ext cx="6413498" cy="212437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1C90AE4-67FF-41B6-8B4D-9FF4D193A5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8326" y="5564206"/>
            <a:ext cx="7249240" cy="42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36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141411" y="0"/>
            <a:ext cx="9905998" cy="733245"/>
          </a:xfrm>
          <a:ln>
            <a:noFill/>
          </a:ln>
        </p:spPr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GameManager</a:t>
            </a:r>
            <a:r>
              <a:rPr lang="ko-KR" altLang="en-US" dirty="0"/>
              <a:t>로 컨트롤하기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699782-E7CD-40FF-941D-7AE87E2B93C9}"/>
              </a:ext>
            </a:extLst>
          </p:cNvPr>
          <p:cNvSpPr txBox="1"/>
          <p:nvPr/>
        </p:nvSpPr>
        <p:spPr>
          <a:xfrm>
            <a:off x="1137676" y="733245"/>
            <a:ext cx="9902263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latin typeface="Arial Black" panose="020B0A04020102020204" pitchFamily="34" charset="0"/>
              </a:rPr>
              <a:t>EndGame</a:t>
            </a:r>
            <a:r>
              <a:rPr lang="en-US" altLang="ko-KR" sz="1600" dirty="0">
                <a:latin typeface="Arial Black" panose="020B0A04020102020204" pitchFamily="34" charset="0"/>
              </a:rPr>
              <a:t>() Method</a:t>
            </a:r>
            <a:r>
              <a:rPr lang="ko-KR" altLang="en-US" sz="1600" dirty="0">
                <a:latin typeface="Arial Black" panose="020B0A04020102020204" pitchFamily="34" charset="0"/>
              </a:rPr>
              <a:t>를 구현한다</a:t>
            </a:r>
            <a:r>
              <a:rPr lang="en-US" altLang="ko-KR" sz="1600" dirty="0">
                <a:latin typeface="Arial Black" panose="020B0A04020102020204" pitchFamily="34" charset="0"/>
              </a:rPr>
              <a:t>.</a:t>
            </a: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 Black" panose="020B0A04020102020204" pitchFamily="34" charset="0"/>
              </a:rPr>
              <a:t>게임오버 상태 </a:t>
            </a:r>
            <a:r>
              <a:rPr lang="en-US" altLang="ko-KR" sz="1600" dirty="0" err="1">
                <a:latin typeface="Arial Black" panose="020B0A04020102020204" pitchFamily="34" charset="0"/>
              </a:rPr>
              <a:t>isGameover</a:t>
            </a:r>
            <a:r>
              <a:rPr lang="ko-KR" altLang="en-US" sz="1600" dirty="0">
                <a:latin typeface="Arial Black" panose="020B0A04020102020204" pitchFamily="34" charset="0"/>
              </a:rPr>
              <a:t>를 </a:t>
            </a:r>
            <a:r>
              <a:rPr lang="en-US" altLang="ko-KR" sz="1600" dirty="0">
                <a:latin typeface="Arial Black" panose="020B0A04020102020204" pitchFamily="34" charset="0"/>
              </a:rPr>
              <a:t>true</a:t>
            </a:r>
            <a:r>
              <a:rPr lang="ko-KR" altLang="en-US" sz="1600" dirty="0">
                <a:latin typeface="Arial Black" panose="020B0A04020102020204" pitchFamily="34" charset="0"/>
              </a:rPr>
              <a:t>로 변경</a:t>
            </a: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 Black" panose="020B0A04020102020204" pitchFamily="34" charset="0"/>
              </a:rPr>
              <a:t>현재 생존 시간 기록과 최고 생존시간 기록을 비교</a:t>
            </a: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rial Black" panose="020B0A04020102020204" pitchFamily="34" charset="0"/>
              </a:rPr>
              <a:t>게임오버 </a:t>
            </a:r>
            <a:r>
              <a:rPr lang="en-US" altLang="ko-KR" sz="1600" dirty="0">
                <a:latin typeface="Arial Black" panose="020B0A04020102020204" pitchFamily="34" charset="0"/>
              </a:rPr>
              <a:t>UI</a:t>
            </a:r>
            <a:r>
              <a:rPr lang="ko-KR" altLang="en-US" sz="1600" dirty="0">
                <a:latin typeface="Arial Black" panose="020B0A04020102020204" pitchFamily="34" charset="0"/>
              </a:rPr>
              <a:t>를 활성화하고 최고 기록을 비교</a:t>
            </a: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Arial Black" panose="020B0A04020102020204" pitchFamily="34" charset="0"/>
            </a:endParaRPr>
          </a:p>
          <a:p>
            <a:endParaRPr lang="en-US" altLang="ko-KR" sz="1600" dirty="0">
              <a:latin typeface="Arial Black" panose="020B0A04020102020204" pitchFamily="34" charset="0"/>
            </a:endParaRPr>
          </a:p>
        </p:txBody>
      </p:sp>
      <p:pic>
        <p:nvPicPr>
          <p:cNvPr id="6" name="그림 5" descr="쥐고있는, 방, 녹색, 걸린이(가) 표시된 사진&#10;&#10;자동 생성된 설명">
            <a:extLst>
              <a:ext uri="{FF2B5EF4-FFF2-40B4-BE49-F238E27FC236}">
                <a16:creationId xmlns:a16="http://schemas.microsoft.com/office/drawing/2014/main" id="{5D16407C-C4B9-4196-9D5C-40D7B682F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327" y="1593543"/>
            <a:ext cx="5409790" cy="1694247"/>
          </a:xfrm>
          <a:prstGeom prst="rect">
            <a:avLst/>
          </a:prstGeom>
        </p:spPr>
      </p:pic>
      <p:pic>
        <p:nvPicPr>
          <p:cNvPr id="10" name="그림 9" descr="화면, 거리, 녹색, 앉아있는이(가) 표시된 사진&#10;&#10;자동 생성된 설명">
            <a:extLst>
              <a:ext uri="{FF2B5EF4-FFF2-40B4-BE49-F238E27FC236}">
                <a16:creationId xmlns:a16="http://schemas.microsoft.com/office/drawing/2014/main" id="{30C45325-34C2-42E0-87FD-66013DAA8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326" y="4045712"/>
            <a:ext cx="7918555" cy="281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455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회로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1043</TotalTime>
  <Words>755</Words>
  <Application>Microsoft Office PowerPoint</Application>
  <PresentationFormat>와이드스크린</PresentationFormat>
  <Paragraphs>185</Paragraphs>
  <Slides>13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맑은 고딕</vt:lpstr>
      <vt:lpstr>Arial</vt:lpstr>
      <vt:lpstr>Arial Black</vt:lpstr>
      <vt:lpstr>Tw Cen MT</vt:lpstr>
      <vt:lpstr>회로</vt:lpstr>
      <vt:lpstr>Unity -Cahpter4-2-</vt:lpstr>
      <vt:lpstr>목차</vt:lpstr>
      <vt:lpstr>GameManager로 컨트롤하기</vt:lpstr>
      <vt:lpstr>1. GameManager로 컨트롤하기</vt:lpstr>
      <vt:lpstr>1. GameManager로 컨트롤하기</vt:lpstr>
      <vt:lpstr>1. GameManager로 컨트롤하기</vt:lpstr>
      <vt:lpstr>1. GameManager로 컨트롤하기</vt:lpstr>
      <vt:lpstr>1. GameManager로 컨트롤하기</vt:lpstr>
      <vt:lpstr>1. GameManager로 컨트롤하기</vt:lpstr>
      <vt:lpstr>1. GameManager로 컨트롤하기</vt:lpstr>
      <vt:lpstr>1. GameManager로 컨트롤하기</vt:lpstr>
      <vt:lpstr>1. GameManager로 컨트롤하기</vt:lpstr>
      <vt:lpstr>1. GameManager로 컨트롤하기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3d -게임 수학-</dc:title>
  <dc:creator>Ji Hyeon Choi</dc:creator>
  <cp:lastModifiedBy>Choi Ji Hyeon</cp:lastModifiedBy>
  <cp:revision>134</cp:revision>
  <dcterms:created xsi:type="dcterms:W3CDTF">2019-01-08T00:45:21Z</dcterms:created>
  <dcterms:modified xsi:type="dcterms:W3CDTF">2020-01-03T02:40:38Z</dcterms:modified>
</cp:coreProperties>
</file>